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43" d="100"/>
          <a:sy n="43" d="100"/>
        </p:scale>
        <p:origin x="90" y="7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5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2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3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14494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5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2"/>
          </p:nvPr>
        </p:nvSpPr>
        <p:spPr>
          <a:xfrm>
            <a:off x="8875776" y="6614494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210800" y="661449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 in Action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Eero Hosiaisluoma	Instructor: Zhao Xiaoqi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DE6A5-40F8-ADB4-A273-642C978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62162" y="447675"/>
            <a:ext cx="3773276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E864-EA2C-69CF-10E7-012849F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5915025" y="291326"/>
            <a:ext cx="4874078" cy="416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9245E-E835-D58C-7561-53429130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49" y="1552575"/>
            <a:ext cx="3658994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49"/>
            <a:ext cx="11410950" cy="11096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2-2-3-1 Figure 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E15D9-1BF7-A510-4C85-3CE10EE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4" y="90493"/>
            <a:ext cx="10144125" cy="455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BC9D-5E07-3C5A-55DD-06FC6431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1789613"/>
            <a:ext cx="5857875" cy="28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48325"/>
            <a:ext cx="11410950" cy="960665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2.2.3 Value Stream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09 – Value Stream x Business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BC0CD-8EA5-284B-264E-7C2575769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224" y="219433"/>
            <a:ext cx="9782175" cy="4390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2BA1-D944-5935-824C-DEE8807C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062" y="2218824"/>
            <a:ext cx="6531143" cy="266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965974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800" dirty="0"/>
              <a:t>2.2 Business Model View – 2.2.4 Strategy &amp; Capability 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Figure 10: Strategy – </a:t>
            </a:r>
            <a:r>
              <a:rPr lang="en-US" sz="4800"/>
              <a:t>Design Pattern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5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CB2-FD9C-1D64-53C9-C256BE50C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144" y="72296"/>
            <a:ext cx="8721193" cy="465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8376F-E5C6-C056-FFEE-921B265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94" y="1808207"/>
            <a:ext cx="3704353" cy="28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7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E0447-4856-A90D-DEF3-B13ACA2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60960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9F024-BF97-8359-70A4-4F30AFB5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7" y="242886"/>
            <a:ext cx="4598338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7114F-1E40-EEAF-9F5A-11A80D9D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42886"/>
            <a:ext cx="4581525" cy="262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4589E4E-37EE-C8C9-5FB3-39CAFD2F8057}"/>
              </a:ext>
            </a:extLst>
          </p:cNvPr>
          <p:cNvSpPr/>
          <p:nvPr/>
        </p:nvSpPr>
        <p:spPr>
          <a:xfrm>
            <a:off x="4238625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792F17-CCDD-B91A-59FA-3F346685DAF1}"/>
              </a:ext>
            </a:extLst>
          </p:cNvPr>
          <p:cNvSpPr/>
          <p:nvPr/>
        </p:nvSpPr>
        <p:spPr>
          <a:xfrm>
            <a:off x="6991352" y="2924175"/>
            <a:ext cx="962025" cy="55245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1FA09-F3CA-7964-17DF-1A3972C2E157}"/>
              </a:ext>
            </a:extLst>
          </p:cNvPr>
          <p:cNvSpPr txBox="1"/>
          <p:nvPr/>
        </p:nvSpPr>
        <p:spPr>
          <a:xfrm>
            <a:off x="916635" y="2865697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5190A-47A9-7E03-5293-C215FDEE298D}"/>
              </a:ext>
            </a:extLst>
          </p:cNvPr>
          <p:cNvSpPr txBox="1"/>
          <p:nvPr/>
        </p:nvSpPr>
        <p:spPr>
          <a:xfrm>
            <a:off x="9064503" y="286569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Black" panose="02040A04050005020304" pitchFamily="18" charset="0"/>
              </a:rPr>
              <a:t>ArchiMetal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514183BC-CAAB-E4EC-85BE-22073ACB39A7}"/>
              </a:ext>
            </a:extLst>
          </p:cNvPr>
          <p:cNvSpPr/>
          <p:nvPr/>
        </p:nvSpPr>
        <p:spPr>
          <a:xfrm>
            <a:off x="1981200" y="4199215"/>
            <a:ext cx="1676400" cy="177641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969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1.1 Purpose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7"/>
            <a:ext cx="2803480" cy="285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7A02-58FF-16CD-7E97-8AE745D1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3480" y="507831"/>
            <a:ext cx="9227419" cy="40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3A346-5683-A818-422A-BA4501FA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67" y="1179527"/>
            <a:ext cx="3356008" cy="211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3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DBC28-ED48-88AF-FE34-AF186756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07" y="55345"/>
            <a:ext cx="9547536" cy="44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7F3BFF-42A1-7BAB-C220-87443CD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75" y="1232987"/>
            <a:ext cx="3794721" cy="34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0" y="0"/>
            <a:ext cx="1686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0F5D-5414-F68C-506B-7C68FA7AD4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50" y="186485"/>
            <a:ext cx="10191750" cy="40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530F3-D435-AC16-E57B-05266C44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6" y="1281113"/>
            <a:ext cx="4754884" cy="383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sz="4800" dirty="0"/>
              <a:t>2.1 Motivation View (Goals View) – Figure 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1" y="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A2617-A24F-4D3C-1AE1-A52F4012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413" y="533946"/>
            <a:ext cx="10277475" cy="404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53E75-1A2E-86F8-A9C4-D99BFCDD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829553"/>
            <a:ext cx="43815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2.2.1 BMC Figure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9525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FE0DC-FF15-340C-1A70-A7731724B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49" y="152400"/>
            <a:ext cx="9991725" cy="4441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A72D2-64D0-0DB7-A125-36883FA0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604" y="1743075"/>
            <a:ext cx="479297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4800" dirty="0"/>
              <a:t>2.2 Business Model View – 2.2.2 SWOT Figure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952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4696B-0295-065A-6BDA-47D77C6C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631" y="63131"/>
            <a:ext cx="9856493" cy="461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B6D9-D682-ED7D-6C94-D4CC4FD1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24" y="1476375"/>
            <a:ext cx="4213776" cy="303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7507-70A2-6A2E-7607-BCADCE3E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886325"/>
            <a:ext cx="9144002" cy="762000"/>
          </a:xfrm>
        </p:spPr>
        <p:txBody>
          <a:bodyPr anchor="ctr"/>
          <a:lstStyle/>
          <a:p>
            <a:r>
              <a:rPr lang="en-US" dirty="0"/>
              <a:t>ArchiMate Cookbook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B2D2-67BF-CE0B-C5C9-D9E0EDFE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657850"/>
            <a:ext cx="11410950" cy="762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4800" dirty="0"/>
              <a:t>2.2 Business Model View – 2.2.3 Value Stream </a:t>
            </a:r>
          </a:p>
          <a:p>
            <a:r>
              <a:rPr lang="en-US" sz="4800" dirty="0"/>
              <a:t>Figure 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1787-77E4-31DD-E24F-72D1EFF1F533}"/>
              </a:ext>
            </a:extLst>
          </p:cNvPr>
          <p:cNvSpPr txBox="1"/>
          <p:nvPr/>
        </p:nvSpPr>
        <p:spPr>
          <a:xfrm>
            <a:off x="28576" y="19050"/>
            <a:ext cx="1686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18004-6124-9B80-1A82-B665C2E5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79528"/>
            <a:ext cx="2335507" cy="238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46204-3471-6CB5-60B0-C5B056DA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26" y="34976"/>
            <a:ext cx="8880799" cy="4577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3BAA7-ECA9-BC84-4799-6ECF5D34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5562"/>
            <a:ext cx="5958926" cy="261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4.potx" id="{22E7A37F-2161-4E4B-A340-BF7CA314E3E5}" vid="{F2416EA9-E215-4704-9EB2-B7658E7031A3}"/>
    </a:ext>
  </a:extLst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10275</TotalTime>
  <Words>161</Words>
  <Application>Microsoft Office PowerPoint</Application>
  <PresentationFormat>Widescreen</PresentationFormat>
  <Paragraphs>49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Amasis MT Pro Black</vt:lpstr>
      <vt:lpstr>Arial</vt:lpstr>
      <vt:lpstr>Corbel</vt:lpstr>
      <vt:lpstr>Euphemia</vt:lpstr>
      <vt:lpstr>Banded Design Blue 16x9</vt:lpstr>
      <vt:lpstr>ArchiMate Cookbook in Action</vt:lpstr>
      <vt:lpstr>PowerPoint Presentation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  <vt:lpstr>ArchiMate Cookbook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Xiaoqi</dc:creator>
  <cp:lastModifiedBy>Zhao Xiaoqi</cp:lastModifiedBy>
  <cp:revision>30</cp:revision>
  <dcterms:created xsi:type="dcterms:W3CDTF">2024-08-14T01:35:17Z</dcterms:created>
  <dcterms:modified xsi:type="dcterms:W3CDTF">2024-09-01T14:40:50Z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2024-08-14T01:37:10Z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29b36e32-933c-4b69-8bc3-4151765a3958</vt:lpwstr>
  </property>
  <property fmtid="{D5CDD505-2E9C-101B-9397-08002B2CF9AE}" pid="8" name="MSIP_Label_19540963-e559-4020-8a90-fe8a502c2801_ContentBits">
    <vt:lpwstr>0</vt:lpwstr>
  </property>
</Properties>
</file>